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341"/>
    <p:restoredTop sz="96341"/>
  </p:normalViewPr>
  <p:slideViewPr>
    <p:cSldViewPr snapToGrid="0" snapToObjects="1">
      <p:cViewPr>
        <p:scale>
          <a:sx n="142" d="100"/>
          <a:sy n="142" d="100"/>
        </p:scale>
        <p:origin x="296" y="-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D8D4A-A140-774B-9B2A-03E3D4D38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1E5C1A-6D63-414C-AC55-33AF399D4C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E137E-7CB6-FB49-B107-D2438DE77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974A9-EDDE-9246-BC5B-99D8F876E5DD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303E9-E481-B146-B83F-885E4837E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BCD51-3200-E74B-90A5-2C003F4A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234C-FDA2-504C-8E92-A396CEB14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80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7004-1AAE-274B-ADE8-CF550E47E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2F47B-BBBE-554A-B8B1-CAC427FEB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12247-BBC7-1B45-AF76-3FD9C3C37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974A9-EDDE-9246-BC5B-99D8F876E5DD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7EDA5-67D7-D04A-974D-159F3B820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C4A66-6011-194F-ABB6-678D2B81D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234C-FDA2-504C-8E92-A396CEB14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62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08A47E-E45A-CE49-A26B-0BF536F83B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575338-44CC-494F-8DFC-7F8772058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73671-6241-404B-960B-DD952E9EE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974A9-EDDE-9246-BC5B-99D8F876E5DD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AFA22-EC43-014A-9B50-E73C35237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834A7-B908-FB4E-BBFB-2AABD9EC0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234C-FDA2-504C-8E92-A396CEB14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7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A71C-A4C3-DC4C-B2E3-337C6CAAD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727AE-0AA6-254A-937D-D376AA9D2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41DDD-4ABC-D347-A948-B769F9457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974A9-EDDE-9246-BC5B-99D8F876E5DD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30900-A7AF-B94B-A7F5-5883A64DD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AFEA3-659D-624A-8365-EA58782D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234C-FDA2-504C-8E92-A396CEB14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66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084F9-2CA8-A246-BECE-C33C347F4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01C22-469B-2D4C-97E7-A31510C90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D8912-14D4-9A4A-B536-58EACA04F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974A9-EDDE-9246-BC5B-99D8F876E5DD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EBF1F-F0F4-1C4B-ADB0-0CB946DE7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ABD2A-CF12-C74E-A391-EC78AFB19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234C-FDA2-504C-8E92-A396CEB14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14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F2B0C-7C94-1349-92B6-3C8B1C38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5EA2E-E0EC-F84C-B626-745488780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9B642-695F-F44A-B8C9-D4A4BE215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8FA45-5314-804C-872E-3BD39049E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974A9-EDDE-9246-BC5B-99D8F876E5DD}" type="datetimeFigureOut">
              <a:rPr lang="en-US" smtClean="0"/>
              <a:t>5/28/20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5F52E9-BC53-454C-B8B1-42F315E51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C625A-CF6C-8B42-B13A-0264DE8C2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234C-FDA2-504C-8E92-A396CEB14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98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0A167-C371-E348-989D-71B8E1F8C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098EF-5465-E84F-8993-301D6E5BD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11915E-2A68-0345-8791-067A69DC11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3CD041-3FEF-7E45-8F38-64CF9823A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C74E5A-0A92-A047-8C4A-E7034E5E82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47CF86-CEF5-A243-A11E-0AF32B520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974A9-EDDE-9246-BC5B-99D8F876E5DD}" type="datetimeFigureOut">
              <a:rPr lang="en-US" smtClean="0"/>
              <a:t>5/28/20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2F6999-E4E5-2D41-8B54-9E5127C80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73D632-C593-6A4F-B3F5-A3DD6D8D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234C-FDA2-504C-8E92-A396CEB14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63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EC73E-A27E-9C4E-A65D-19E578F7F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471E1-85FF-6941-A4E5-2DFA9C31A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974A9-EDDE-9246-BC5B-99D8F876E5DD}" type="datetimeFigureOut">
              <a:rPr lang="en-US" smtClean="0"/>
              <a:t>5/28/20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9DA38-8ADE-1649-B5B0-62D9B350F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0F511-DF2A-9F4A-8E4F-9E392C219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234C-FDA2-504C-8E92-A396CEB14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84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D495BF-766C-3744-A8F2-A9D540498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974A9-EDDE-9246-BC5B-99D8F876E5DD}" type="datetimeFigureOut">
              <a:rPr lang="en-US" smtClean="0"/>
              <a:t>5/28/20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61398A-4811-1745-A781-2242E68D7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D7F92-71B5-E546-AC76-7DCCB55A2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234C-FDA2-504C-8E92-A396CEB14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30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FB97E-7F2C-6443-AECE-EDEAE4E3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42EEB-9E6A-0346-AEA7-C8F9A459E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EC4EC-6A47-6545-9049-9CBD8AEC0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3427E-3A25-494D-B91B-90628455C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974A9-EDDE-9246-BC5B-99D8F876E5DD}" type="datetimeFigureOut">
              <a:rPr lang="en-US" smtClean="0"/>
              <a:t>5/28/20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CBBF74-9AAA-E942-B0B0-989A321D1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98F78-046F-EB4C-B8AD-720C128F6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234C-FDA2-504C-8E92-A396CEB14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50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E976-01EB-1741-B369-A34075156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17020A-CFF8-874C-9A9F-E75E314112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ECC6A-12A6-8F4B-AE44-296073E3B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78E2D4-2132-6E4F-BC10-83D5DC5F3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974A9-EDDE-9246-BC5B-99D8F876E5DD}" type="datetimeFigureOut">
              <a:rPr lang="en-US" smtClean="0"/>
              <a:t>5/28/20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292E8-909D-8E49-888C-82FF95EB2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36984-CE89-F64E-AB8D-F79FE15B3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7234C-FDA2-504C-8E92-A396CEB14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40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C56F03-9F96-BF42-ADF6-FCDB9467D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FEBF0B-AD3E-2C41-9DD6-E861F78D3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291AE-1F85-EF48-821C-AC90116ADA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974A9-EDDE-9246-BC5B-99D8F876E5DD}" type="datetimeFigureOut">
              <a:rPr lang="en-US" smtClean="0"/>
              <a:t>5/28/20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87135-7E00-B44D-BA88-D9F0A7081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4AA28-157D-624F-B2EC-48BAAF025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7234C-FDA2-504C-8E92-A396CEB14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08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1431-F90D-784D-AEB5-E6D3C8DCDE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9FF77-1BDF-5549-A45F-880F6E541F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2D75E-E1C3-DD4D-ACDA-79EC6F168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8" r="11932"/>
          <a:stretch/>
        </p:blipFill>
        <p:spPr>
          <a:xfrm>
            <a:off x="816218" y="1122361"/>
            <a:ext cx="5019806" cy="4695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D4EAD3-AB4F-A340-90B1-0DD02422A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53"/>
          <a:stretch/>
        </p:blipFill>
        <p:spPr>
          <a:xfrm>
            <a:off x="5863706" y="1122361"/>
            <a:ext cx="5730886" cy="477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21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685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412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704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8663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071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1431-F90D-784D-AEB5-E6D3C8DCDE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9FF77-1BDF-5549-A45F-880F6E541F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349894-AE24-7D4F-8573-D22A3EE9C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0"/>
          <a:stretch/>
        </p:blipFill>
        <p:spPr>
          <a:xfrm>
            <a:off x="6580093" y="1122363"/>
            <a:ext cx="5759002" cy="5072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82B497-844C-D549-9753-AC7F61EC5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" r="1559" b="3083"/>
          <a:stretch/>
        </p:blipFill>
        <p:spPr>
          <a:xfrm>
            <a:off x="80683" y="1122363"/>
            <a:ext cx="6472518" cy="50722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367CB9-F8F5-1349-AA81-FED497B9B941}"/>
              </a:ext>
            </a:extLst>
          </p:cNvPr>
          <p:cNvSpPr txBox="1"/>
          <p:nvPr/>
        </p:nvSpPr>
        <p:spPr>
          <a:xfrm>
            <a:off x="7984687" y="1912918"/>
            <a:ext cx="3742979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Recommendation system at </a:t>
            </a:r>
            <a:r>
              <a:rPr lang="en-US" dirty="0" err="1"/>
              <a:t>Printerest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2192C3-94C2-1748-8A44-56D8B410FBA5}"/>
              </a:ext>
            </a:extLst>
          </p:cNvPr>
          <p:cNvSpPr txBox="1"/>
          <p:nvPr/>
        </p:nvSpPr>
        <p:spPr>
          <a:xfrm>
            <a:off x="9021236" y="2316163"/>
            <a:ext cx="18133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Visual-based model</a:t>
            </a:r>
          </a:p>
        </p:txBody>
      </p:sp>
    </p:spTree>
    <p:extLst>
      <p:ext uri="{BB962C8B-B14F-4D97-AF65-F5344CB8AC3E}">
        <p14:creationId xmlns:p14="http://schemas.microsoft.com/office/powerpoint/2010/main" val="913599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1431-F90D-784D-AEB5-E6D3C8DCDE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9FF77-1BDF-5549-A45F-880F6E541F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5D1EC9-6E3E-DD4A-AE8A-36AEC6344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4338"/>
            <a:ext cx="4285129" cy="3192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0BFEB-F44A-6143-BD8C-1849EA56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30" y="133303"/>
            <a:ext cx="4078942" cy="32219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B7A3D0-DD10-FB49-BDF5-5DE5467DD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299012"/>
            <a:ext cx="4285129" cy="28668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B42BBA-DCCA-7A4A-ADA4-86700E79C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129" y="3316942"/>
            <a:ext cx="4078943" cy="281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51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E401069-6504-2E46-A596-2B8F7F039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38"/>
          <a:stretch/>
        </p:blipFill>
        <p:spPr>
          <a:xfrm>
            <a:off x="3237470" y="1122363"/>
            <a:ext cx="2259396" cy="1778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18B105-2D9C-DE4E-8A7D-7EAD94AE18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26"/>
          <a:stretch/>
        </p:blipFill>
        <p:spPr>
          <a:xfrm>
            <a:off x="5496866" y="1154202"/>
            <a:ext cx="2825725" cy="190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A31F4C-CB11-B84C-9F7F-39E74985C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470" y="3127031"/>
            <a:ext cx="2259396" cy="22404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D9DE6E-C76F-CE48-BEEB-ED91C78A4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4891" y="3310589"/>
            <a:ext cx="2956146" cy="184411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519FE48-BDC3-D445-B853-F773816DA6B9}"/>
              </a:ext>
            </a:extLst>
          </p:cNvPr>
          <p:cNvSpPr txBox="1"/>
          <p:nvPr/>
        </p:nvSpPr>
        <p:spPr>
          <a:xfrm>
            <a:off x="3437322" y="753031"/>
            <a:ext cx="185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Undirected graph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EAF45B-D833-5E45-B3AB-EB83A30F011D}"/>
              </a:ext>
            </a:extLst>
          </p:cNvPr>
          <p:cNvSpPr txBox="1"/>
          <p:nvPr/>
        </p:nvSpPr>
        <p:spPr>
          <a:xfrm>
            <a:off x="6462899" y="768951"/>
            <a:ext cx="185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Directed graph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4E35B4-D8DF-1444-B9D0-06DEC2287D5D}"/>
              </a:ext>
            </a:extLst>
          </p:cNvPr>
          <p:cNvSpPr txBox="1"/>
          <p:nvPr/>
        </p:nvSpPr>
        <p:spPr>
          <a:xfrm>
            <a:off x="3548636" y="2852245"/>
            <a:ext cx="185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Complete graph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E604C3-ED14-5848-88B1-6EB100DBA744}"/>
              </a:ext>
            </a:extLst>
          </p:cNvPr>
          <p:cNvSpPr txBox="1"/>
          <p:nvPr/>
        </p:nvSpPr>
        <p:spPr>
          <a:xfrm>
            <a:off x="6462899" y="2847720"/>
            <a:ext cx="185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Bipartite graph</a:t>
            </a:r>
          </a:p>
        </p:txBody>
      </p:sp>
    </p:spTree>
    <p:extLst>
      <p:ext uri="{BB962C8B-B14F-4D97-AF65-F5344CB8AC3E}">
        <p14:creationId xmlns:p14="http://schemas.microsoft.com/office/powerpoint/2010/main" val="938250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FD5BD5-CDAA-9E41-9DDD-F8F23C37A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833480"/>
            <a:ext cx="6426200" cy="495137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11916-18A7-8543-A918-886F2C6523D2}"/>
                  </a:ext>
                </a:extLst>
              </p:cNvPr>
              <p:cNvSpPr txBox="1"/>
              <p:nvPr/>
            </p:nvSpPr>
            <p:spPr>
              <a:xfrm>
                <a:off x="2882900" y="2912197"/>
                <a:ext cx="3083066" cy="572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1   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𝑐𝑜𝑛𝑛𝑒𝑐𝑡𝑒𝑑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0              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011916-18A7-8543-A918-886F2C652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900" y="2912197"/>
                <a:ext cx="3083066" cy="572914"/>
              </a:xfrm>
              <a:prstGeom prst="rect">
                <a:avLst/>
              </a:prstGeom>
              <a:blipFill>
                <a:blip r:embed="rId3"/>
                <a:stretch>
                  <a:fillRect t="-176087" b="-25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9EE0380-0434-F048-9D60-842344F370C0}"/>
              </a:ext>
            </a:extLst>
          </p:cNvPr>
          <p:cNvSpPr txBox="1"/>
          <p:nvPr/>
        </p:nvSpPr>
        <p:spPr>
          <a:xfrm>
            <a:off x="7023886" y="3060155"/>
            <a:ext cx="882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#edges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93097-09CE-0645-AC7B-F326B78E8AA2}"/>
              </a:ext>
            </a:extLst>
          </p:cNvPr>
          <p:cNvSpPr txBox="1"/>
          <p:nvPr/>
        </p:nvSpPr>
        <p:spPr>
          <a:xfrm>
            <a:off x="7119642" y="2387167"/>
            <a:ext cx="88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Node j degree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FECFCC-8586-C442-BC91-7ED0B92A977B}"/>
              </a:ext>
            </a:extLst>
          </p:cNvPr>
          <p:cNvSpPr txBox="1"/>
          <p:nvPr/>
        </p:nvSpPr>
        <p:spPr>
          <a:xfrm>
            <a:off x="7111549" y="1819840"/>
            <a:ext cx="88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Node </a:t>
            </a:r>
            <a:r>
              <a:rPr lang="en-US" sz="1200" dirty="0" err="1"/>
              <a:t>i</a:t>
            </a:r>
            <a:r>
              <a:rPr lang="en-US" sz="1200" dirty="0"/>
              <a:t> degree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223413-F308-5743-AA13-722FE3CC3A7F}"/>
                  </a:ext>
                </a:extLst>
              </p:cNvPr>
              <p:cNvSpPr txBox="1"/>
              <p:nvPr/>
            </p:nvSpPr>
            <p:spPr>
              <a:xfrm>
                <a:off x="2882900" y="4990914"/>
                <a:ext cx="3083066" cy="572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1   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𝑐𝑜𝑛𝑛𝑒𝑐𝑡𝑠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𝑡𝑜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0               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8223413-F308-5743-AA13-722FE3CC3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900" y="4990914"/>
                <a:ext cx="3083066" cy="572914"/>
              </a:xfrm>
              <a:prstGeom prst="rect">
                <a:avLst/>
              </a:prstGeom>
              <a:blipFill>
                <a:blip r:embed="rId4"/>
                <a:stretch>
                  <a:fillRect t="-176087" b="-25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7733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BF4456-5D98-774C-96DE-80AFD293E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136" y="-1"/>
            <a:ext cx="5474158" cy="3414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D9D33-05DD-D142-9CC6-500F73888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136" y="3414409"/>
            <a:ext cx="5474158" cy="344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07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0828F4-83B5-6B4B-B25F-421FD43F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1519541"/>
            <a:ext cx="5321300" cy="3886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4EAFBD-7443-094F-B715-DA85E9E37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24000"/>
            <a:ext cx="5499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19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DD0DF9-07E1-4045-91CD-27328A0C1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951" y="1432668"/>
            <a:ext cx="4940300" cy="3848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7FC60F-F894-774C-8F29-F08E115CB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51" y="1432668"/>
            <a:ext cx="51054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99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0549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2732</TotalTime>
  <Words>28</Words>
  <Application>Microsoft Macintosh PowerPoint</Application>
  <PresentationFormat>Widescreen</PresentationFormat>
  <Paragraphs>11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Su Phuong Phuc(PhucNSP)</dc:creator>
  <cp:lastModifiedBy>Nguyen Su Phuong Phuc(PhucNSP)</cp:lastModifiedBy>
  <cp:revision>11</cp:revision>
  <dcterms:created xsi:type="dcterms:W3CDTF">2020-05-28T04:09:45Z</dcterms:created>
  <dcterms:modified xsi:type="dcterms:W3CDTF">2020-05-30T01:42:02Z</dcterms:modified>
</cp:coreProperties>
</file>